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11"/>
  </p:notesMasterIdLst>
  <p:handoutMasterIdLst>
    <p:handoutMasterId r:id="rId12"/>
  </p:handoutMasterIdLst>
  <p:sldIdLst>
    <p:sldId id="256" r:id="rId5"/>
    <p:sldId id="257" r:id="rId6"/>
    <p:sldId id="258" r:id="rId7"/>
    <p:sldId id="259"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notesViewPr>
    <p:cSldViewPr>
      <p:cViewPr varScale="1">
        <p:scale>
          <a:sx n="67" d="100"/>
          <a:sy n="67" d="100"/>
        </p:scale>
        <p:origin x="-3168"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72494F-F471-49D5-B2C7-A5D67F44C139}" type="doc">
      <dgm:prSet loTypeId="urn:microsoft.com/office/officeart/2005/8/layout/matrix3" loCatId="matrix" qsTypeId="urn:microsoft.com/office/officeart/2005/8/quickstyle/simple3" qsCatId="simple" csTypeId="urn:microsoft.com/office/officeart/2005/8/colors/colorful2" csCatId="colorful" phldr="1"/>
      <dgm:spPr/>
      <dgm:t>
        <a:bodyPr/>
        <a:lstStyle/>
        <a:p>
          <a:endParaRPr lang="en-US"/>
        </a:p>
      </dgm:t>
    </dgm:pt>
    <dgm:pt modelId="{6FAB216A-1BE0-4382-9F1F-6EFF4DFF0781}">
      <dgm:prSet phldrT="[Κείμενο]"/>
      <dgm:spPr/>
      <dgm:t>
        <a:bodyPr/>
        <a:lstStyle/>
        <a:p>
          <a:r>
            <a:rPr lang="el-GR" dirty="0" smtClean="0"/>
            <a:t>Θα αδυνάτιζαν οι σκελετικοί μύες. </a:t>
          </a:r>
          <a:endParaRPr lang="en-US" dirty="0"/>
        </a:p>
      </dgm:t>
    </dgm:pt>
    <dgm:pt modelId="{631596A0-41D3-428D-8BA9-13A6C841BB07}" type="parTrans" cxnId="{DEFF5F7F-56D2-4E0E-9E81-7E3C6725B5A3}">
      <dgm:prSet/>
      <dgm:spPr/>
      <dgm:t>
        <a:bodyPr/>
        <a:lstStyle/>
        <a:p>
          <a:endParaRPr lang="en-US"/>
        </a:p>
      </dgm:t>
    </dgm:pt>
    <dgm:pt modelId="{1DC146C2-1597-4AAA-95EA-463586E0AFAE}" type="sibTrans" cxnId="{DEFF5F7F-56D2-4E0E-9E81-7E3C6725B5A3}">
      <dgm:prSet/>
      <dgm:spPr/>
      <dgm:t>
        <a:bodyPr/>
        <a:lstStyle/>
        <a:p>
          <a:endParaRPr lang="en-US"/>
        </a:p>
      </dgm:t>
    </dgm:pt>
    <dgm:pt modelId="{6012C6B8-BD20-406E-9A64-B9672F3A71EE}">
      <dgm:prSet phldrT="[Κείμενο]"/>
      <dgm:spPr/>
      <dgm:t>
        <a:bodyPr/>
        <a:lstStyle/>
        <a:p>
          <a:r>
            <a:rPr lang="el-GR" dirty="0" smtClean="0"/>
            <a:t>Θα αδυνάτιζε η καρδιά και το αίμα μας δε θα κατανεμόταν σωστά.</a:t>
          </a:r>
          <a:endParaRPr lang="en-US" dirty="0"/>
        </a:p>
      </dgm:t>
    </dgm:pt>
    <dgm:pt modelId="{293949FD-4EEF-4226-B171-9ECF1082F72E}" type="parTrans" cxnId="{86C262C9-E6BE-4816-9F4E-1464727308B9}">
      <dgm:prSet/>
      <dgm:spPr/>
      <dgm:t>
        <a:bodyPr/>
        <a:lstStyle/>
        <a:p>
          <a:endParaRPr lang="en-US"/>
        </a:p>
      </dgm:t>
    </dgm:pt>
    <dgm:pt modelId="{CCBC7C44-DD57-439F-85E6-E7D6BEE81B2D}" type="sibTrans" cxnId="{86C262C9-E6BE-4816-9F4E-1464727308B9}">
      <dgm:prSet/>
      <dgm:spPr/>
      <dgm:t>
        <a:bodyPr/>
        <a:lstStyle/>
        <a:p>
          <a:endParaRPr lang="en-US"/>
        </a:p>
      </dgm:t>
    </dgm:pt>
    <dgm:pt modelId="{D5DCFE31-7169-4F78-AC6C-F55F7BEAE1CD}">
      <dgm:prSet phldrT="[Κείμενο]"/>
      <dgm:spPr/>
      <dgm:t>
        <a:bodyPr/>
        <a:lstStyle/>
        <a:p>
          <a:r>
            <a:rPr lang="el-GR" dirty="0" smtClean="0"/>
            <a:t>Το ανοσοποιητικό σύστημα θα κατέρρεε σταδιακά, αφήνοντάς μας απροστάτευτους από μολύνσεις.</a:t>
          </a:r>
          <a:endParaRPr lang="en-US" dirty="0"/>
        </a:p>
      </dgm:t>
    </dgm:pt>
    <dgm:pt modelId="{A1C7E71A-1CAC-492E-A6CE-40A4E05A56EF}" type="parTrans" cxnId="{F63D8EB2-6852-4225-989E-653C1163FFBA}">
      <dgm:prSet/>
      <dgm:spPr/>
      <dgm:t>
        <a:bodyPr/>
        <a:lstStyle/>
        <a:p>
          <a:endParaRPr lang="en-US"/>
        </a:p>
      </dgm:t>
    </dgm:pt>
    <dgm:pt modelId="{CED5ADE9-A4CC-4B44-A739-5ADF761CB26C}" type="sibTrans" cxnId="{F63D8EB2-6852-4225-989E-653C1163FFBA}">
      <dgm:prSet/>
      <dgm:spPr/>
      <dgm:t>
        <a:bodyPr/>
        <a:lstStyle/>
        <a:p>
          <a:endParaRPr lang="en-US"/>
        </a:p>
      </dgm:t>
    </dgm:pt>
    <dgm:pt modelId="{5BAE9E86-AD72-4B66-8740-6A31E5E00910}">
      <dgm:prSet/>
      <dgm:spPr/>
      <dgm:t>
        <a:bodyPr/>
        <a:lstStyle/>
        <a:p>
          <a:r>
            <a:rPr lang="el-GR" dirty="0" smtClean="0"/>
            <a:t>Τα οστά θα έχαναν την πυκνότητα τους.</a:t>
          </a:r>
          <a:endParaRPr lang="en-US" dirty="0"/>
        </a:p>
      </dgm:t>
    </dgm:pt>
    <dgm:pt modelId="{CC29780A-507F-484F-8384-6AF60555B339}" type="parTrans" cxnId="{540E6F94-8A83-44C0-B0B6-BDAD901C2106}">
      <dgm:prSet/>
      <dgm:spPr/>
      <dgm:t>
        <a:bodyPr/>
        <a:lstStyle/>
        <a:p>
          <a:endParaRPr lang="en-US"/>
        </a:p>
      </dgm:t>
    </dgm:pt>
    <dgm:pt modelId="{998D00B5-6366-4408-9A5D-944C9B6329BF}" type="sibTrans" cxnId="{540E6F94-8A83-44C0-B0B6-BDAD901C2106}">
      <dgm:prSet/>
      <dgm:spPr/>
      <dgm:t>
        <a:bodyPr/>
        <a:lstStyle/>
        <a:p>
          <a:endParaRPr lang="en-US"/>
        </a:p>
      </dgm:t>
    </dgm:pt>
    <dgm:pt modelId="{63B6AE93-289C-427D-B6B9-6AAA2D5C06B0}" type="pres">
      <dgm:prSet presAssocID="{6D72494F-F471-49D5-B2C7-A5D67F44C139}" presName="matrix" presStyleCnt="0">
        <dgm:presLayoutVars>
          <dgm:chMax val="1"/>
          <dgm:dir/>
          <dgm:resizeHandles val="exact"/>
        </dgm:presLayoutVars>
      </dgm:prSet>
      <dgm:spPr/>
    </dgm:pt>
    <dgm:pt modelId="{57491C22-884B-43FD-9A4B-065F272A27AD}" type="pres">
      <dgm:prSet presAssocID="{6D72494F-F471-49D5-B2C7-A5D67F44C139}" presName="diamond" presStyleLbl="bgShp" presStyleIdx="0" presStyleCnt="1"/>
      <dgm:spPr/>
    </dgm:pt>
    <dgm:pt modelId="{AC2A89AA-4111-492D-92C1-0FB900B7A9A4}" type="pres">
      <dgm:prSet presAssocID="{6D72494F-F471-49D5-B2C7-A5D67F44C139}" presName="quad1" presStyleLbl="node1" presStyleIdx="0" presStyleCnt="4">
        <dgm:presLayoutVars>
          <dgm:chMax val="0"/>
          <dgm:chPref val="0"/>
          <dgm:bulletEnabled val="1"/>
        </dgm:presLayoutVars>
      </dgm:prSet>
      <dgm:spPr/>
    </dgm:pt>
    <dgm:pt modelId="{AECB75CC-D0F7-4A36-8FAD-2ABF430A11CD}" type="pres">
      <dgm:prSet presAssocID="{6D72494F-F471-49D5-B2C7-A5D67F44C139}" presName="quad2" presStyleLbl="node1" presStyleIdx="1" presStyleCnt="4">
        <dgm:presLayoutVars>
          <dgm:chMax val="0"/>
          <dgm:chPref val="0"/>
          <dgm:bulletEnabled val="1"/>
        </dgm:presLayoutVars>
      </dgm:prSet>
      <dgm:spPr/>
    </dgm:pt>
    <dgm:pt modelId="{4C81F32D-342E-407F-8FC2-95FB3B7C97AD}" type="pres">
      <dgm:prSet presAssocID="{6D72494F-F471-49D5-B2C7-A5D67F44C139}" presName="quad3" presStyleLbl="node1" presStyleIdx="2" presStyleCnt="4">
        <dgm:presLayoutVars>
          <dgm:chMax val="0"/>
          <dgm:chPref val="0"/>
          <dgm:bulletEnabled val="1"/>
        </dgm:presLayoutVars>
      </dgm:prSet>
      <dgm:spPr/>
    </dgm:pt>
    <dgm:pt modelId="{E574A894-64A2-4DD7-A64E-A1C863CB4C5E}" type="pres">
      <dgm:prSet presAssocID="{6D72494F-F471-49D5-B2C7-A5D67F44C139}" presName="quad4" presStyleLbl="node1" presStyleIdx="3" presStyleCnt="4">
        <dgm:presLayoutVars>
          <dgm:chMax val="0"/>
          <dgm:chPref val="0"/>
          <dgm:bulletEnabled val="1"/>
        </dgm:presLayoutVars>
      </dgm:prSet>
      <dgm:spPr/>
    </dgm:pt>
  </dgm:ptLst>
  <dgm:cxnLst>
    <dgm:cxn modelId="{540E6F94-8A83-44C0-B0B6-BDAD901C2106}" srcId="{6D72494F-F471-49D5-B2C7-A5D67F44C139}" destId="{5BAE9E86-AD72-4B66-8740-6A31E5E00910}" srcOrd="3" destOrd="0" parTransId="{CC29780A-507F-484F-8384-6AF60555B339}" sibTransId="{998D00B5-6366-4408-9A5D-944C9B6329BF}"/>
    <dgm:cxn modelId="{F90121D2-0902-4113-95F4-3027C2651EE1}" type="presOf" srcId="{5BAE9E86-AD72-4B66-8740-6A31E5E00910}" destId="{E574A894-64A2-4DD7-A64E-A1C863CB4C5E}" srcOrd="0" destOrd="0" presId="urn:microsoft.com/office/officeart/2005/8/layout/matrix3"/>
    <dgm:cxn modelId="{DEFF5F7F-56D2-4E0E-9E81-7E3C6725B5A3}" srcId="{6D72494F-F471-49D5-B2C7-A5D67F44C139}" destId="{6FAB216A-1BE0-4382-9F1F-6EFF4DFF0781}" srcOrd="0" destOrd="0" parTransId="{631596A0-41D3-428D-8BA9-13A6C841BB07}" sibTransId="{1DC146C2-1597-4AAA-95EA-463586E0AFAE}"/>
    <dgm:cxn modelId="{A6D2BCCD-9A86-4BF5-AE35-875B35E24A91}" type="presOf" srcId="{6FAB216A-1BE0-4382-9F1F-6EFF4DFF0781}" destId="{AC2A89AA-4111-492D-92C1-0FB900B7A9A4}" srcOrd="0" destOrd="0" presId="urn:microsoft.com/office/officeart/2005/8/layout/matrix3"/>
    <dgm:cxn modelId="{02CEE6D5-6DED-4062-A715-6238D475FCD5}" type="presOf" srcId="{D5DCFE31-7169-4F78-AC6C-F55F7BEAE1CD}" destId="{4C81F32D-342E-407F-8FC2-95FB3B7C97AD}" srcOrd="0" destOrd="0" presId="urn:microsoft.com/office/officeart/2005/8/layout/matrix3"/>
    <dgm:cxn modelId="{93E870F6-EE9F-47EF-A2F8-D2FFF411E874}" type="presOf" srcId="{6D72494F-F471-49D5-B2C7-A5D67F44C139}" destId="{63B6AE93-289C-427D-B6B9-6AAA2D5C06B0}" srcOrd="0" destOrd="0" presId="urn:microsoft.com/office/officeart/2005/8/layout/matrix3"/>
    <dgm:cxn modelId="{F63D8EB2-6852-4225-989E-653C1163FFBA}" srcId="{6D72494F-F471-49D5-B2C7-A5D67F44C139}" destId="{D5DCFE31-7169-4F78-AC6C-F55F7BEAE1CD}" srcOrd="2" destOrd="0" parTransId="{A1C7E71A-1CAC-492E-A6CE-40A4E05A56EF}" sibTransId="{CED5ADE9-A4CC-4B44-A739-5ADF761CB26C}"/>
    <dgm:cxn modelId="{842464F0-D32A-4427-8474-6DA768B4EC87}" type="presOf" srcId="{6012C6B8-BD20-406E-9A64-B9672F3A71EE}" destId="{AECB75CC-D0F7-4A36-8FAD-2ABF430A11CD}" srcOrd="0" destOrd="0" presId="urn:microsoft.com/office/officeart/2005/8/layout/matrix3"/>
    <dgm:cxn modelId="{86C262C9-E6BE-4816-9F4E-1464727308B9}" srcId="{6D72494F-F471-49D5-B2C7-A5D67F44C139}" destId="{6012C6B8-BD20-406E-9A64-B9672F3A71EE}" srcOrd="1" destOrd="0" parTransId="{293949FD-4EEF-4226-B171-9ECF1082F72E}" sibTransId="{CCBC7C44-DD57-439F-85E6-E7D6BEE81B2D}"/>
    <dgm:cxn modelId="{EA9BADB6-7289-486E-A005-F358E8BBCD1E}" type="presParOf" srcId="{63B6AE93-289C-427D-B6B9-6AAA2D5C06B0}" destId="{57491C22-884B-43FD-9A4B-065F272A27AD}" srcOrd="0" destOrd="0" presId="urn:microsoft.com/office/officeart/2005/8/layout/matrix3"/>
    <dgm:cxn modelId="{8FEFDB95-4A50-4B90-ABE2-046BB25912B8}" type="presParOf" srcId="{63B6AE93-289C-427D-B6B9-6AAA2D5C06B0}" destId="{AC2A89AA-4111-492D-92C1-0FB900B7A9A4}" srcOrd="1" destOrd="0" presId="urn:microsoft.com/office/officeart/2005/8/layout/matrix3"/>
    <dgm:cxn modelId="{227B9B76-EA6C-4BD4-8D4C-D16D4FDD4952}" type="presParOf" srcId="{63B6AE93-289C-427D-B6B9-6AAA2D5C06B0}" destId="{AECB75CC-D0F7-4A36-8FAD-2ABF430A11CD}" srcOrd="2" destOrd="0" presId="urn:microsoft.com/office/officeart/2005/8/layout/matrix3"/>
    <dgm:cxn modelId="{93BF799C-5460-4C18-9DFC-D1D2CFCD1E9E}" type="presParOf" srcId="{63B6AE93-289C-427D-B6B9-6AAA2D5C06B0}" destId="{4C81F32D-342E-407F-8FC2-95FB3B7C97AD}" srcOrd="3" destOrd="0" presId="urn:microsoft.com/office/officeart/2005/8/layout/matrix3"/>
    <dgm:cxn modelId="{C696E523-E98A-4F53-B1EB-02DF36F8AC9D}" type="presParOf" srcId="{63B6AE93-289C-427D-B6B9-6AAA2D5C06B0}" destId="{E574A894-64A2-4DD7-A64E-A1C863CB4C5E}"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491C22-884B-43FD-9A4B-065F272A27AD}">
      <dsp:nvSpPr>
        <dsp:cNvPr id="0" name=""/>
        <dsp:cNvSpPr/>
      </dsp:nvSpPr>
      <dsp:spPr>
        <a:xfrm>
          <a:off x="1016000" y="0"/>
          <a:ext cx="4064000" cy="4064000"/>
        </a:xfrm>
        <a:prstGeom prst="diamond">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AC2A89AA-4111-492D-92C1-0FB900B7A9A4}">
      <dsp:nvSpPr>
        <dsp:cNvPr id="0" name=""/>
        <dsp:cNvSpPr/>
      </dsp:nvSpPr>
      <dsp:spPr>
        <a:xfrm>
          <a:off x="1402080" y="386080"/>
          <a:ext cx="1584960" cy="158496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Θα αδυνάτιζαν οι σκελετικοί μύες. </a:t>
          </a:r>
          <a:endParaRPr lang="en-US" sz="1400" kern="1200" dirty="0"/>
        </a:p>
      </dsp:txBody>
      <dsp:txXfrm>
        <a:off x="1479451" y="463451"/>
        <a:ext cx="1430218" cy="1430218"/>
      </dsp:txXfrm>
    </dsp:sp>
    <dsp:sp modelId="{AECB75CC-D0F7-4A36-8FAD-2ABF430A11CD}">
      <dsp:nvSpPr>
        <dsp:cNvPr id="0" name=""/>
        <dsp:cNvSpPr/>
      </dsp:nvSpPr>
      <dsp:spPr>
        <a:xfrm>
          <a:off x="3108960" y="386080"/>
          <a:ext cx="1584960" cy="1584960"/>
        </a:xfrm>
        <a:prstGeom prst="roundRect">
          <a:avLst/>
        </a:prstGeom>
        <a:gradFill rotWithShape="0">
          <a:gsLst>
            <a:gs pos="0">
              <a:schemeClr val="accent2">
                <a:hueOff val="1560506"/>
                <a:satOff val="-1946"/>
                <a:lumOff val="458"/>
                <a:alphaOff val="0"/>
                <a:tint val="50000"/>
                <a:satMod val="300000"/>
              </a:schemeClr>
            </a:gs>
            <a:gs pos="35000">
              <a:schemeClr val="accent2">
                <a:hueOff val="1560506"/>
                <a:satOff val="-1946"/>
                <a:lumOff val="458"/>
                <a:alphaOff val="0"/>
                <a:tint val="37000"/>
                <a:satMod val="300000"/>
              </a:schemeClr>
            </a:gs>
            <a:gs pos="100000">
              <a:schemeClr val="accent2">
                <a:hueOff val="1560506"/>
                <a:satOff val="-1946"/>
                <a:lumOff val="45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Θα αδυνάτιζε η καρδιά και το αίμα μας δε θα κατανεμόταν σωστά.</a:t>
          </a:r>
          <a:endParaRPr lang="en-US" sz="1400" kern="1200" dirty="0"/>
        </a:p>
      </dsp:txBody>
      <dsp:txXfrm>
        <a:off x="3186331" y="463451"/>
        <a:ext cx="1430218" cy="1430218"/>
      </dsp:txXfrm>
    </dsp:sp>
    <dsp:sp modelId="{4C81F32D-342E-407F-8FC2-95FB3B7C97AD}">
      <dsp:nvSpPr>
        <dsp:cNvPr id="0" name=""/>
        <dsp:cNvSpPr/>
      </dsp:nvSpPr>
      <dsp:spPr>
        <a:xfrm>
          <a:off x="1402080" y="2092960"/>
          <a:ext cx="1584960" cy="1584960"/>
        </a:xfrm>
        <a:prstGeom prst="roundRect">
          <a:avLst/>
        </a:prstGeom>
        <a:gradFill rotWithShape="0">
          <a:gsLst>
            <a:gs pos="0">
              <a:schemeClr val="accent2">
                <a:hueOff val="3121013"/>
                <a:satOff val="-3893"/>
                <a:lumOff val="915"/>
                <a:alphaOff val="0"/>
                <a:tint val="50000"/>
                <a:satMod val="300000"/>
              </a:schemeClr>
            </a:gs>
            <a:gs pos="35000">
              <a:schemeClr val="accent2">
                <a:hueOff val="3121013"/>
                <a:satOff val="-3893"/>
                <a:lumOff val="915"/>
                <a:alphaOff val="0"/>
                <a:tint val="37000"/>
                <a:satMod val="300000"/>
              </a:schemeClr>
            </a:gs>
            <a:gs pos="100000">
              <a:schemeClr val="accent2">
                <a:hueOff val="3121013"/>
                <a:satOff val="-3893"/>
                <a:lumOff val="91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Το ανοσοποιητικό σύστημα θα κατέρρεε σταδιακά, αφήνοντάς μας απροστάτευτους από μολύνσεις.</a:t>
          </a:r>
          <a:endParaRPr lang="en-US" sz="1400" kern="1200" dirty="0"/>
        </a:p>
      </dsp:txBody>
      <dsp:txXfrm>
        <a:off x="1479451" y="2170331"/>
        <a:ext cx="1430218" cy="1430218"/>
      </dsp:txXfrm>
    </dsp:sp>
    <dsp:sp modelId="{E574A894-64A2-4DD7-A64E-A1C863CB4C5E}">
      <dsp:nvSpPr>
        <dsp:cNvPr id="0" name=""/>
        <dsp:cNvSpPr/>
      </dsp:nvSpPr>
      <dsp:spPr>
        <a:xfrm>
          <a:off x="3108960" y="2092960"/>
          <a:ext cx="1584960" cy="1584960"/>
        </a:xfrm>
        <a:prstGeom prst="round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Τα οστά θα έχαναν την πυκνότητα τους.</a:t>
          </a:r>
          <a:endParaRPr lang="en-US" sz="1400" kern="1200" dirty="0"/>
        </a:p>
      </dsp:txBody>
      <dsp:txXfrm>
        <a:off x="3186331" y="2170331"/>
        <a:ext cx="1430218" cy="143021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9E2354-9347-45C9-9146-5890BDB1E75F}" type="datetimeFigureOut">
              <a:rPr lang="en-US" smtClean="0"/>
              <a:t>23-Apr-18</a:t>
            </a:fld>
            <a:endParaRPr lang="en-US"/>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1EA7C2-6BC1-46C2-B4CE-7A64D6DAA20A}" type="slidenum">
              <a:rPr lang="en-US" smtClean="0"/>
              <a:t>‹#›</a:t>
            </a:fld>
            <a:endParaRPr lang="en-US"/>
          </a:p>
        </p:txBody>
      </p:sp>
    </p:spTree>
    <p:extLst>
      <p:ext uri="{BB962C8B-B14F-4D97-AF65-F5344CB8AC3E}">
        <p14:creationId xmlns:p14="http://schemas.microsoft.com/office/powerpoint/2010/main" val="225957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A41CBF-6AA5-4E41-8C06-AC7CF18F8CA9}" type="datetimeFigureOut">
              <a:rPr lang="en-US" smtClean="0"/>
              <a:t>23-Apr-18</a:t>
            </a:fld>
            <a:endParaRPr lang="en-US"/>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E08BC2-C702-4A7C-A963-18B97914EA72}" type="slidenum">
              <a:rPr lang="en-US" smtClean="0"/>
              <a:t>‹#›</a:t>
            </a:fld>
            <a:endParaRPr lang="en-US"/>
          </a:p>
        </p:txBody>
      </p:sp>
    </p:spTree>
    <p:extLst>
      <p:ext uri="{BB962C8B-B14F-4D97-AF65-F5344CB8AC3E}">
        <p14:creationId xmlns:p14="http://schemas.microsoft.com/office/powerpoint/2010/main" val="42344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371600" y="0"/>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143000" y="3886200"/>
            <a:ext cx="6629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DB020890-F4DC-44A4-9113-B5F9CEAB1751}"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dirty="0" smtClean="0"/>
              <a:t>Η Βαρύτητα</a:t>
            </a:r>
            <a:endParaRPr lang="en-US" dirty="0"/>
          </a:p>
        </p:txBody>
      </p:sp>
      <p:sp>
        <p:nvSpPr>
          <p:cNvPr id="6" name="Θέση αριθμού διαφάνειας 5"/>
          <p:cNvSpPr>
            <a:spLocks noGrp="1"/>
          </p:cNvSpPr>
          <p:nvPr>
            <p:ph type="sldNum" sz="quarter" idx="12"/>
          </p:nvPr>
        </p:nvSpPr>
        <p:spPr/>
        <p:txBody>
          <a:bodyPr/>
          <a:lstStyle>
            <a:lvl1pPr>
              <a:defRPr/>
            </a:lvl1pPr>
          </a:lstStyle>
          <a:p>
            <a:endParaRPr lang="en-US" dirty="0"/>
          </a:p>
        </p:txBody>
      </p:sp>
    </p:spTree>
    <p:extLst>
      <p:ext uri="{BB962C8B-B14F-4D97-AF65-F5344CB8AC3E}">
        <p14:creationId xmlns:p14="http://schemas.microsoft.com/office/powerpoint/2010/main" val="418376467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F541B303-3039-4E31-B3A1-6AA43980062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3485000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6AEA802B-848F-4633-82A5-D247B010EF9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2442122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FE93C317-C5D7-4DA6-9422-4DCF6C2B1B8E}"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2089774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1F9AE056-7F18-47F3-B595-02D14FC69FF0}"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858902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01B53C9F-D34C-4D0C-829D-3090F5815024}"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3459090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76A18912-805D-4661-8A62-303F3A49EF79}"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578083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179421AB-AF4E-4818-A741-7D1C67503AF0}"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271153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9553E8A6-F2EC-4A66-B0A7-1D692E2E0712}"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2980057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70E3489-581E-443F-9142-523CB72C3FFC}"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1449277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C7456E7-8138-4413-82EB-BF617BC537B6}"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1313974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1328871" y="0"/>
            <a:ext cx="7848600" cy="1219200"/>
          </a:xfrm>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6982B37E-0FD0-44C3-9578-7FFF7B920A4B}"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dirty="0" smtClean="0"/>
              <a:t>Η Βαρύτητα</a:t>
            </a:r>
            <a:endParaRPr lang="en-US" dirty="0"/>
          </a:p>
        </p:txBody>
      </p:sp>
      <p:sp>
        <p:nvSpPr>
          <p:cNvPr id="6" name="Θέση αριθμού διαφάνειας 5"/>
          <p:cNvSpPr>
            <a:spLocks noGrp="1"/>
          </p:cNvSpPr>
          <p:nvPr>
            <p:ph type="sldNum" sz="quarter" idx="12"/>
          </p:nvPr>
        </p:nvSpPr>
        <p:spPr>
          <a:xfrm>
            <a:off x="6553200" y="6324600"/>
            <a:ext cx="2133600" cy="365125"/>
          </a:xfrm>
        </p:spPr>
        <p:txBody>
          <a:bodyPr/>
          <a:lstStyle>
            <a:lvl1pPr>
              <a:defRPr/>
            </a:lvl1pPr>
          </a:lstStyle>
          <a:p>
            <a:endParaRPr lang="en-US" dirty="0" smtClean="0"/>
          </a:p>
        </p:txBody>
      </p:sp>
    </p:spTree>
    <p:extLst>
      <p:ext uri="{BB962C8B-B14F-4D97-AF65-F5344CB8AC3E}">
        <p14:creationId xmlns:p14="http://schemas.microsoft.com/office/powerpoint/2010/main" val="6235435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D55DF41-429D-4114-AC80-024930B71D73}"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30868331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A5788E4E-461E-45C0-B3CF-2679E98902BC}"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3147214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76C60296-D18C-4F27-A08F-9EC56DCD9C45}"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1833745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25155977-E3CB-401F-8789-137ECE483DED}"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39863812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56CCAD9-4E8E-4F1B-BBB8-D07ACC6DA779}"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29473456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DE240BFA-3880-457C-9CFB-0C7DF13304F6}"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045507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D3F74A4C-9391-4534-8A6D-B8FFBF2FD7E1}"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37046177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9DB27978-A781-44DB-BBE6-5FBA850DC8D3}"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0346259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7D3E717A-4218-440B-8774-966159D70485}"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775147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503481C6-2B4B-4E6A-8712-6B7DBC31496E}"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405497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1371600" y="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884B0E41-D974-4904-9105-2FC07322288D}"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117848374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7F207101-D9AE-41EB-8BD8-D0ACB0564C94}"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8377221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0FF1EFC1-2BB6-4336-AFD0-CBE5B2AA036A}"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27617547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3605A55C-3626-4722-A841-428B13532DA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41071739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2604E32B-C63B-4CE7-9869-A60F0B057396}"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42354826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67ADBB91-27D6-407E-9AB0-418C1E42B85E}"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416358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1F9FA2A1-4250-4906-8FE3-29A9B63496C1}"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573969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AFDECA75-648B-40CD-BD5A-5288C825E1B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2530390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C5066E07-2802-412C-9FB3-E733AF7A3B35}"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2190889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6E8D220E-7584-4194-82AD-D521FFABBD50}"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1143639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0A9837AA-2915-4F09-979E-FC1A55DA6C49}"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263625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0844B1BC-C669-4B29-A32E-55DDA8D38315}"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88634129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003863B4-FD28-4081-9FF0-636EB90C82BC}"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3787507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40A68622-5700-48FD-AE59-5F65EC2B1100}"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8138393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85C21D1C-A645-4F52-8BE8-335C0601FEE6}"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41415767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7A3BF1E-3C19-4493-93E2-156D539FDA5C}"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8572133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37D92165-86A6-4715-9C99-CA94E54B2C24}"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035232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BAE26D3D-6A4C-4078-9FB2-7E92CC1ED48D}"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407747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BADDE21E-1800-409C-906C-6067F8837CB4}"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3024753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09E2928-ED5C-4CCC-81CA-8FA7B6A09F4A}"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1271771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D9137762-7E08-432D-A717-C58424EE62D0}"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277456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75B4254-E5A9-41D3-8225-56829325D119}"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2941449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1295400" y="0"/>
            <a:ext cx="7848600" cy="1219200"/>
          </a:xfrm>
          <a:prstGeom prst="rect">
            <a:avLst/>
          </a:prstGeom>
          <a:solidFill>
            <a:schemeClr val="tx1"/>
          </a:solidFill>
        </p:spPr>
        <p:txBody>
          <a:bodyPr vert="horz" lIns="91440" tIns="45720" rIns="91440" bIns="45720" rtlCol="0" anchor="ctr">
            <a:normAutofit/>
          </a:bodyPr>
          <a:lstStyle/>
          <a:p>
            <a:r>
              <a:rPr lang="el-GR" dirty="0" smtClean="0"/>
              <a:t>Στυλ κύριου τίτλου</a:t>
            </a:r>
            <a:endParaRPr lang="en-US" dirty="0"/>
          </a:p>
        </p:txBody>
      </p:sp>
      <p:sp>
        <p:nvSpPr>
          <p:cNvPr id="3" name="Θέση κειμένου 2"/>
          <p:cNvSpPr>
            <a:spLocks noGrp="1"/>
          </p:cNvSpPr>
          <p:nvPr>
            <p:ph type="body" idx="1"/>
          </p:nvPr>
        </p:nvSpPr>
        <p:spPr>
          <a:xfrm>
            <a:off x="1135789" y="1600200"/>
            <a:ext cx="7551011" cy="4525963"/>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44C05-860F-4FC5-94C4-081156CA92B1}" type="datetime1">
              <a:rPr lang="en-US" smtClean="0"/>
              <a:t>23-Apr-18</a:t>
            </a:fld>
            <a:endParaRPr lang="en-US" dirty="0"/>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a:t>
            </a:r>
            <a:endParaRPr lang="en-US"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smtClean="0"/>
          </a:p>
        </p:txBody>
      </p:sp>
      <p:pic>
        <p:nvPicPr>
          <p:cNvPr id="7" name="Εικόνα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364" y="0"/>
            <a:ext cx="1114425" cy="1143000"/>
          </a:xfrm>
          <a:prstGeom prst="rect">
            <a:avLst/>
          </a:prstGeom>
        </p:spPr>
      </p:pic>
      <p:pic>
        <p:nvPicPr>
          <p:cNvPr id="8" name="Εικόνα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5181600"/>
            <a:ext cx="1196829" cy="1674264"/>
          </a:xfrm>
          <a:prstGeom prst="rect">
            <a:avLst/>
          </a:prstGeom>
        </p:spPr>
      </p:pic>
    </p:spTree>
    <p:extLst>
      <p:ext uri="{BB962C8B-B14F-4D97-AF65-F5344CB8AC3E}">
        <p14:creationId xmlns:p14="http://schemas.microsoft.com/office/powerpoint/2010/main" val="340769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EB39E2-2844-4819-9FD2-51CE2550ACEF}" type="datetime1">
              <a:rPr lang="en-US" smtClean="0"/>
              <a:t>23-Apr-18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E8FAB0-1302-45AF-9689-146523DC2985}" type="slidenum">
              <a:rPr lang="en-US" smtClean="0"/>
              <a:t>‹#›</a:t>
            </a:fld>
            <a:endParaRPr lang="en-US"/>
          </a:p>
        </p:txBody>
      </p:sp>
    </p:spTree>
    <p:extLst>
      <p:ext uri="{BB962C8B-B14F-4D97-AF65-F5344CB8AC3E}">
        <p14:creationId xmlns:p14="http://schemas.microsoft.com/office/powerpoint/2010/main" val="33827415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313955-D2FB-4C6F-92D2-BA740D36B6E8}" type="datetime1">
              <a:rPr lang="en-US" smtClean="0"/>
              <a:t>23-Apr-18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CB51FD-6AF7-42CD-95C4-8113BF367350}" type="slidenum">
              <a:rPr lang="en-US" smtClean="0"/>
              <a:t>‹#›</a:t>
            </a:fld>
            <a:endParaRPr lang="en-US"/>
          </a:p>
        </p:txBody>
      </p:sp>
    </p:spTree>
    <p:extLst>
      <p:ext uri="{BB962C8B-B14F-4D97-AF65-F5344CB8AC3E}">
        <p14:creationId xmlns:p14="http://schemas.microsoft.com/office/powerpoint/2010/main" val="22990639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1FB567-328F-4121-ADFD-FA07BB01E4C6}" type="datetime1">
              <a:rPr lang="en-US" smtClean="0"/>
              <a:t>23-Apr-18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A6664E-DDE8-4139-9D01-36E3B0311CF7}" type="slidenum">
              <a:rPr lang="en-US" smtClean="0"/>
              <a:t>‹#›</a:t>
            </a:fld>
            <a:endParaRPr lang="en-US"/>
          </a:p>
        </p:txBody>
      </p:sp>
    </p:spTree>
    <p:extLst>
      <p:ext uri="{BB962C8B-B14F-4D97-AF65-F5344CB8AC3E}">
        <p14:creationId xmlns:p14="http://schemas.microsoft.com/office/powerpoint/2010/main" val="283570973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t>Β</a:t>
            </a:r>
            <a:r>
              <a:rPr lang="el-GR" dirty="0" smtClean="0"/>
              <a:t>αρύτητα</a:t>
            </a:r>
            <a:endParaRPr lang="en-US" dirty="0"/>
          </a:p>
        </p:txBody>
      </p:sp>
      <p:sp>
        <p:nvSpPr>
          <p:cNvPr id="3" name="Υπότιτλος 2"/>
          <p:cNvSpPr>
            <a:spLocks noGrp="1"/>
          </p:cNvSpPr>
          <p:nvPr>
            <p:ph type="subTitle" idx="1"/>
          </p:nvPr>
        </p:nvSpPr>
        <p:spPr>
          <a:xfrm>
            <a:off x="1371600" y="3276600"/>
            <a:ext cx="6400800" cy="1752600"/>
          </a:xfrm>
        </p:spPr>
        <p:txBody>
          <a:bodyPr/>
          <a:lstStyle/>
          <a:p>
            <a:r>
              <a:rPr lang="el-GR" dirty="0" smtClean="0">
                <a:latin typeface="+mj-lt"/>
              </a:rPr>
              <a:t>Αλεξάνδρα Στράτου</a:t>
            </a:r>
            <a:endParaRPr lang="el-GR" dirty="0" smtClean="0">
              <a:latin typeface="+mj-lt"/>
            </a:endParaRPr>
          </a:p>
          <a:p>
            <a:r>
              <a:rPr lang="el-GR" dirty="0" smtClean="0">
                <a:latin typeface="+mj-lt"/>
              </a:rPr>
              <a:t>ΑΜ: </a:t>
            </a:r>
            <a:r>
              <a:rPr lang="el-GR" dirty="0" smtClean="0">
                <a:latin typeface="+mj-lt"/>
              </a:rPr>
              <a:t>4569</a:t>
            </a:r>
            <a:endParaRPr lang="en-US" dirty="0">
              <a:latin typeface="+mj-lt"/>
            </a:endParaRPr>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smtClean="0"/>
              <a:t>1</a:t>
            </a:r>
            <a:endParaRPr lang="en-US" dirty="0"/>
          </a:p>
        </p:txBody>
      </p:sp>
    </p:spTree>
    <p:extLst>
      <p:ext uri="{BB962C8B-B14F-4D97-AF65-F5344CB8AC3E}">
        <p14:creationId xmlns:p14="http://schemas.microsoft.com/office/powerpoint/2010/main" val="4024683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a:t>
            </a:r>
            <a:endParaRPr lang="en-US" dirty="0"/>
          </a:p>
        </p:txBody>
      </p:sp>
      <p:sp>
        <p:nvSpPr>
          <p:cNvPr id="3" name="Θέση περιεχομένου 2"/>
          <p:cNvSpPr>
            <a:spLocks noGrp="1"/>
          </p:cNvSpPr>
          <p:nvPr>
            <p:ph idx="1"/>
          </p:nvPr>
        </p:nvSpPr>
        <p:spPr/>
        <p:txBody>
          <a:bodyPr>
            <a:normAutofit/>
          </a:bodyPr>
          <a:lstStyle/>
          <a:p>
            <a:r>
              <a:rPr lang="el-GR" sz="2000" dirty="0" smtClean="0">
                <a:latin typeface="Arial" panose="020B0604020202020204" pitchFamily="34" charset="0"/>
                <a:cs typeface="Arial" panose="020B0604020202020204" pitchFamily="34" charset="0"/>
              </a:rPr>
              <a:t>Στη φυσική, βαρύτητα ονομάζεται η ιδιότητα των υλικών σωμάτων να έλκουν και να έλκονται αμοιβαία με άλλα υλικά σώματα. </a:t>
            </a:r>
          </a:p>
          <a:p>
            <a:r>
              <a:rPr lang="el-GR" sz="2000" dirty="0" smtClean="0">
                <a:latin typeface="Arial" panose="020B0604020202020204" pitchFamily="34" charset="0"/>
                <a:cs typeface="Arial" panose="020B0604020202020204" pitchFamily="34" charset="0"/>
              </a:rPr>
              <a:t>Τα </a:t>
            </a:r>
            <a:r>
              <a:rPr lang="el-GR" sz="2000" dirty="0" err="1" smtClean="0">
                <a:latin typeface="Arial" panose="020B0604020202020204" pitchFamily="34" charset="0"/>
                <a:cs typeface="Arial" panose="020B0604020202020204" pitchFamily="34" charset="0"/>
              </a:rPr>
              <a:t>ελκόμενα</a:t>
            </a:r>
            <a:r>
              <a:rPr lang="el-GR" sz="2000" dirty="0" smtClean="0">
                <a:latin typeface="Arial" panose="020B0604020202020204" pitchFamily="34" charset="0"/>
                <a:cs typeface="Arial" panose="020B0604020202020204" pitchFamily="34" charset="0"/>
              </a:rPr>
              <a:t> σώματα κινούνται με επιταχυνόμενη κίνηση προς το έλκον σώμα. Οι έλξεις είναι αμοιβαίες. </a:t>
            </a:r>
          </a:p>
          <a:p>
            <a:r>
              <a:rPr lang="el-GR" sz="2000" dirty="0" smtClean="0">
                <a:latin typeface="Arial" panose="020B0604020202020204" pitchFamily="34" charset="0"/>
                <a:cs typeface="Arial" panose="020B0604020202020204" pitchFamily="34" charset="0"/>
              </a:rPr>
              <a:t>Το μέτρο της αντίστασης, που παρουσιάζει κάθε σώμα στη μεταβολή της κινητικής του κατάστασης, το ονομάζουμε μάζα του σώματος.</a:t>
            </a:r>
          </a:p>
          <a:p>
            <a:r>
              <a:rPr lang="el-GR" sz="2000" dirty="0" smtClean="0">
                <a:latin typeface="Arial" panose="020B0604020202020204" pitchFamily="34" charset="0"/>
                <a:cs typeface="Arial" panose="020B0604020202020204" pitchFamily="34" charset="0"/>
              </a:rPr>
              <a:t>Η δύναμη έλξης, που ονομάζεται βάρος, είναι μεγαλύτερη όταν τα σώματα είναι πλησιέστερα ή όταν έχουν μεγαλύτερη μάζα. </a:t>
            </a:r>
            <a:endParaRPr lang="en-US" sz="2000" dirty="0">
              <a:latin typeface="Arial" panose="020B0604020202020204" pitchFamily="34" charset="0"/>
              <a:cs typeface="Arial" panose="020B0604020202020204" pitchFamily="34" charset="0"/>
            </a:endParaRPr>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2</a:t>
            </a:r>
            <a:endParaRPr lang="en-US" dirty="0" smtClean="0"/>
          </a:p>
        </p:txBody>
      </p:sp>
    </p:spTree>
    <p:extLst>
      <p:ext uri="{BB962C8B-B14F-4D97-AF65-F5344CB8AC3E}">
        <p14:creationId xmlns:p14="http://schemas.microsoft.com/office/powerpoint/2010/main" val="1961315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Ποιος ανακάλυψε την βαρύτητα;</a:t>
            </a:r>
            <a:endParaRPr lang="en-US" dirty="0"/>
          </a:p>
        </p:txBody>
      </p:sp>
      <p:sp>
        <p:nvSpPr>
          <p:cNvPr id="3" name="Θέση περιεχομένου 2"/>
          <p:cNvSpPr>
            <a:spLocks noGrp="1"/>
          </p:cNvSpPr>
          <p:nvPr>
            <p:ph idx="1"/>
          </p:nvPr>
        </p:nvSpPr>
        <p:spPr>
          <a:xfrm>
            <a:off x="1295400" y="1600200"/>
            <a:ext cx="7543800" cy="4953000"/>
          </a:xfrm>
        </p:spPr>
        <p:txBody>
          <a:bodyPr>
            <a:normAutofit fontScale="92500" lnSpcReduction="20000"/>
          </a:bodyPr>
          <a:lstStyle/>
          <a:p>
            <a:pPr marL="0" indent="0">
              <a:buNone/>
            </a:pPr>
            <a:r>
              <a:rPr lang="el-GR" sz="2600" dirty="0" smtClean="0">
                <a:latin typeface="Arial" panose="020B0604020202020204" pitchFamily="34" charset="0"/>
                <a:cs typeface="Arial" panose="020B0604020202020204" pitchFamily="34" charset="0"/>
              </a:rPr>
              <a:t>Το 1687 ο Άγγλος μαθηματικός Σερ Ισαάκ Νεύτων (</a:t>
            </a:r>
            <a:r>
              <a:rPr lang="el-GR" sz="2600" dirty="0" err="1" smtClean="0">
                <a:latin typeface="Arial" panose="020B0604020202020204" pitchFamily="34" charset="0"/>
                <a:cs typeface="Arial" panose="020B0604020202020204" pitchFamily="34" charset="0"/>
              </a:rPr>
              <a:t>Sir</a:t>
            </a:r>
            <a:r>
              <a:rPr lang="el-GR" sz="2600" dirty="0" smtClean="0">
                <a:latin typeface="Arial" panose="020B0604020202020204" pitchFamily="34" charset="0"/>
                <a:cs typeface="Arial" panose="020B0604020202020204" pitchFamily="34" charset="0"/>
              </a:rPr>
              <a:t> </a:t>
            </a:r>
            <a:r>
              <a:rPr lang="el-GR" sz="2600" dirty="0" err="1" smtClean="0">
                <a:latin typeface="Arial" panose="020B0604020202020204" pitchFamily="34" charset="0"/>
                <a:cs typeface="Arial" panose="020B0604020202020204" pitchFamily="34" charset="0"/>
              </a:rPr>
              <a:t>Isaac</a:t>
            </a:r>
            <a:r>
              <a:rPr lang="el-GR" sz="2600" dirty="0" smtClean="0">
                <a:latin typeface="Arial" panose="020B0604020202020204" pitchFamily="34" charset="0"/>
                <a:cs typeface="Arial" panose="020B0604020202020204" pitchFamily="34" charset="0"/>
              </a:rPr>
              <a:t> </a:t>
            </a:r>
            <a:r>
              <a:rPr lang="el-GR" sz="2600" dirty="0" err="1" smtClean="0">
                <a:latin typeface="Arial" panose="020B0604020202020204" pitchFamily="34" charset="0"/>
                <a:cs typeface="Arial" panose="020B0604020202020204" pitchFamily="34" charset="0"/>
              </a:rPr>
              <a:t>Newton</a:t>
            </a:r>
            <a:r>
              <a:rPr lang="el-GR" sz="2600" dirty="0" smtClean="0">
                <a:latin typeface="Arial" panose="020B0604020202020204" pitchFamily="34" charset="0"/>
                <a:cs typeface="Arial" panose="020B0604020202020204" pitchFamily="34" charset="0"/>
              </a:rPr>
              <a:t>) δημοσίευσε το διάσημο έργο του "</a:t>
            </a:r>
            <a:r>
              <a:rPr lang="el-GR" sz="2600" dirty="0" err="1" smtClean="0">
                <a:latin typeface="Arial" panose="020B0604020202020204" pitchFamily="34" charset="0"/>
                <a:cs typeface="Arial" panose="020B0604020202020204" pitchFamily="34" charset="0"/>
              </a:rPr>
              <a:t>Principia</a:t>
            </a:r>
            <a:r>
              <a:rPr lang="el-GR" sz="2600" dirty="0" smtClean="0">
                <a:latin typeface="Arial" panose="020B0604020202020204" pitchFamily="34" charset="0"/>
                <a:cs typeface="Arial" panose="020B0604020202020204" pitchFamily="34" charset="0"/>
              </a:rPr>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pPr marL="0" indent="0">
              <a:buNone/>
            </a:pPr>
            <a:endParaRPr lang="en-US" dirty="0"/>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3</a:t>
            </a:r>
            <a:endParaRPr lang="en-US" dirty="0" smtClean="0"/>
          </a:p>
        </p:txBody>
      </p:sp>
    </p:spTree>
    <p:extLst>
      <p:ext uri="{BB962C8B-B14F-4D97-AF65-F5344CB8AC3E}">
        <p14:creationId xmlns:p14="http://schemas.microsoft.com/office/powerpoint/2010/main" val="49783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Πως μας επηρεάζει η βαρύτητα;</a:t>
            </a:r>
            <a:endParaRPr lang="en-US" dirty="0"/>
          </a:p>
        </p:txBody>
      </p:sp>
      <p:sp>
        <p:nvSpPr>
          <p:cNvPr id="3" name="Θέση περιεχομένου 2"/>
          <p:cNvSpPr>
            <a:spLocks noGrp="1"/>
          </p:cNvSpPr>
          <p:nvPr>
            <p:ph idx="1"/>
          </p:nvPr>
        </p:nvSpPr>
        <p:spPr/>
        <p:txBody>
          <a:bodyPr/>
          <a:lstStyle/>
          <a:p>
            <a:pPr marL="0" indent="0">
              <a:buNone/>
            </a:pPr>
            <a:r>
              <a:rPr lang="el-GR" sz="2000" dirty="0" smtClean="0">
                <a:latin typeface="Arial" panose="020B0604020202020204" pitchFamily="34" charset="0"/>
                <a:cs typeface="Arial" panose="020B0604020202020204" pitchFamily="34" charset="0"/>
              </a:rPr>
              <a:t>Αν δεν υπήρχε η βαρύτητα:</a:t>
            </a:r>
          </a:p>
          <a:p>
            <a:pPr marL="0" indent="0">
              <a:buNone/>
            </a:pPr>
            <a:endParaRPr lang="el-GR" sz="2000" dirty="0" smtClean="0">
              <a:latin typeface="Arial" panose="020B0604020202020204" pitchFamily="34" charset="0"/>
              <a:cs typeface="Arial" panose="020B0604020202020204" pitchFamily="34" charset="0"/>
            </a:endParaRPr>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4</a:t>
            </a:r>
            <a:endParaRPr lang="en-US" dirty="0" smtClean="0"/>
          </a:p>
        </p:txBody>
      </p:sp>
      <p:graphicFrame>
        <p:nvGraphicFramePr>
          <p:cNvPr id="7" name="Διάγραμμα 6"/>
          <p:cNvGraphicFramePr/>
          <p:nvPr>
            <p:extLst>
              <p:ext uri="{D42A27DB-BD31-4B8C-83A1-F6EECF244321}">
                <p14:modId xmlns:p14="http://schemas.microsoft.com/office/powerpoint/2010/main" val="123747346"/>
              </p:ext>
            </p:extLst>
          </p:nvPr>
        </p:nvGraphicFramePr>
        <p:xfrm>
          <a:off x="1524000" y="1981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362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n-US" dirty="0"/>
          </a:p>
        </p:txBody>
      </p:sp>
      <p:sp>
        <p:nvSpPr>
          <p:cNvPr id="3" name="Θέση περιεχομένου 2"/>
          <p:cNvSpPr>
            <a:spLocks noGrp="1"/>
          </p:cNvSpPr>
          <p:nvPr>
            <p:ph idx="1"/>
          </p:nvPr>
        </p:nvSpPr>
        <p:spPr/>
        <p:txBody>
          <a:bodyPr/>
          <a:lstStyle/>
          <a:p>
            <a:pPr marL="0" indent="0">
              <a:buNone/>
            </a:pPr>
            <a:r>
              <a:rPr lang="el-GR" sz="2000" dirty="0" smtClean="0">
                <a:latin typeface="+mj-lt"/>
              </a:rPr>
              <a:t> 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a:p>
            <a:pPr marL="0" indent="0">
              <a:buNone/>
            </a:pPr>
            <a:endParaRPr lang="en-US" dirty="0"/>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5</a:t>
            </a:r>
            <a:endParaRPr lang="en-US" dirty="0" smtClean="0"/>
          </a:p>
        </p:txBody>
      </p:sp>
    </p:spTree>
    <p:extLst>
      <p:ext uri="{BB962C8B-B14F-4D97-AF65-F5344CB8AC3E}">
        <p14:creationId xmlns:p14="http://schemas.microsoft.com/office/powerpoint/2010/main" val="1298239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Επίλογος</a:t>
            </a:r>
            <a:endParaRPr lang="en-US" dirty="0"/>
          </a:p>
        </p:txBody>
      </p:sp>
      <p:sp>
        <p:nvSpPr>
          <p:cNvPr id="3" name="Θέση περιεχομένου 2"/>
          <p:cNvSpPr>
            <a:spLocks noGrp="1"/>
          </p:cNvSpPr>
          <p:nvPr>
            <p:ph idx="1"/>
          </p:nvPr>
        </p:nvSpPr>
        <p:spPr>
          <a:xfrm>
            <a:off x="2819400" y="2590800"/>
            <a:ext cx="3512411" cy="838200"/>
          </a:xfrm>
        </p:spPr>
        <p:txBody>
          <a:bodyPr/>
          <a:lstStyle/>
          <a:p>
            <a:pPr marL="0" indent="0" algn="ctr">
              <a:buNone/>
            </a:pPr>
            <a:r>
              <a:rPr lang="el-GR" dirty="0" smtClean="0"/>
              <a:t>Σας ευχαριστώ!!!</a:t>
            </a:r>
            <a:endParaRPr lang="en-US"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157" y="2971800"/>
            <a:ext cx="2539683" cy="2539683"/>
          </a:xfrm>
          <a:prstGeom prst="rect">
            <a:avLst/>
          </a:prstGeom>
        </p:spPr>
      </p:pic>
      <p:sp>
        <p:nvSpPr>
          <p:cNvPr id="5" name="Θέση υποσέλιδου 4"/>
          <p:cNvSpPr>
            <a:spLocks noGrp="1"/>
          </p:cNvSpPr>
          <p:nvPr>
            <p:ph type="ftr" sz="quarter" idx="11"/>
          </p:nvPr>
        </p:nvSpPr>
        <p:spPr/>
        <p:txBody>
          <a:bodyPr/>
          <a:lstStyle/>
          <a:p>
            <a:r>
              <a:rPr lang="el-GR" smtClean="0"/>
              <a:t>Η Βαρύτητα</a:t>
            </a:r>
            <a:endParaRPr lang="en-US" dirty="0"/>
          </a:p>
        </p:txBody>
      </p:sp>
      <p:sp>
        <p:nvSpPr>
          <p:cNvPr id="6" name="Θέση αριθμού διαφάνειας 5"/>
          <p:cNvSpPr>
            <a:spLocks noGrp="1"/>
          </p:cNvSpPr>
          <p:nvPr>
            <p:ph type="sldNum" sz="quarter" idx="12"/>
          </p:nvPr>
        </p:nvSpPr>
        <p:spPr/>
        <p:txBody>
          <a:bodyPr/>
          <a:lstStyle/>
          <a:p>
            <a:r>
              <a:rPr lang="en-US" dirty="0"/>
              <a:t>6</a:t>
            </a:r>
            <a:endParaRPr lang="en-US" dirty="0" smtClean="0"/>
          </a:p>
        </p:txBody>
      </p:sp>
    </p:spTree>
    <p:extLst>
      <p:ext uri="{BB962C8B-B14F-4D97-AF65-F5344CB8AC3E}">
        <p14:creationId xmlns:p14="http://schemas.microsoft.com/office/powerpoint/2010/main" val="3785069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Κλασικό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146</Words>
  <Application>Microsoft Office PowerPoint</Application>
  <PresentationFormat>Προβολή στην οθόνη (4:3)</PresentationFormat>
  <Paragraphs>32</Paragraphs>
  <Slides>6</Slides>
  <Notes>0</Notes>
  <HiddenSlides>0</HiddenSlides>
  <MMClips>0</MMClips>
  <ScaleCrop>false</ScaleCrop>
  <HeadingPairs>
    <vt:vector size="4" baseType="variant">
      <vt:variant>
        <vt:lpstr>Θέμα</vt:lpstr>
      </vt:variant>
      <vt:variant>
        <vt:i4>4</vt:i4>
      </vt:variant>
      <vt:variant>
        <vt:lpstr>Τίτλοι διαφανειών</vt:lpstr>
      </vt:variant>
      <vt:variant>
        <vt:i4>6</vt:i4>
      </vt:variant>
    </vt:vector>
  </HeadingPairs>
  <TitlesOfParts>
    <vt:vector size="10" baseType="lpstr">
      <vt:lpstr>Θέμα του Office</vt:lpstr>
      <vt:lpstr>Προσαρμοσμένη σχεδίαση</vt:lpstr>
      <vt:lpstr>1_Προσαρμοσμένη σχεδίαση</vt:lpstr>
      <vt:lpstr>2_Προσαρμοσμένη σχεδίαση</vt:lpstr>
      <vt:lpstr>Βαρύτητα</vt:lpstr>
      <vt:lpstr>Η βαρύτητα</vt:lpstr>
      <vt:lpstr>Ποιος ανακάλυψε την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Windows User</dc:creator>
  <cp:lastModifiedBy>Windows User</cp:lastModifiedBy>
  <cp:revision>10</cp:revision>
  <dcterms:created xsi:type="dcterms:W3CDTF">2018-04-23T15:42:45Z</dcterms:created>
  <dcterms:modified xsi:type="dcterms:W3CDTF">2018-04-23T16:56:57Z</dcterms:modified>
</cp:coreProperties>
</file>